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2024/11/2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107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2024/11/1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地點：二教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203</a:t>
            </a:r>
            <a:endParaRPr lang="zh-TW" altLang="en-US" sz="2800" dirty="0">
              <a:latin typeface="清松手寫體5p" pitchFamily="2" charset="-120"/>
              <a:ea typeface="清松手寫體5p" pitchFamily="2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B2E7EE9-BD92-30DC-62B5-547127957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58" y="3985101"/>
            <a:ext cx="3553257" cy="26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https://github.com/Kevinkiller1024/NTUT_113-1_CLanguageProgrammingHomework_1107.git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534661E-BDCE-C719-3BF9-BE9496229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39114"/>
            <a:ext cx="9961316" cy="54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720" y="910144"/>
            <a:ext cx="10012280" cy="5655826"/>
          </a:xfrm>
        </p:spPr>
        <p:txBody>
          <a:bodyPr>
            <a:normAutofit lnSpcReduction="10000"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這次的作業我覺得有一點點難，尤其是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5.36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，先講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5.28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，我自己是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使用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ascii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碼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來做的，就是判斷輸入的字在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0x41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到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0x5A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之間的就是大寫，要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轉化成小寫就把他加上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0x20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反過來就是減掉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，除此之外我只能想到用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或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來做了。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5.29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的最小公倍數花了我一點時間，但是我還記得跟他類似的最大公因數的程式，但一直連結不再一起，後來問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才知道 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最小公倍數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=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兩數相乘 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/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最大公因數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，這才解開我的問題。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5.34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就要開始用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遞迴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了。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5.35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的費氏數列它好像有規定說不能用遞迴，雖然我覺得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用遞迴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要把他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一項一項的列出來比較難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可以很快知道該項的結果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，可是題目說不能用，而且還是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要一項一項列出來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，所以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我最後用了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迴圈做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5.36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河內塔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在高中階段只是有玩過，還沒有寫過程式去解決它，也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只知道要使用遞迴來解而已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，接著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上網查到了程式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，但我不知道他的運作原理，後來把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程式丟給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GPT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請他講解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給我看，我才明白它的原理，還有原來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河內塔是有公式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的，也才知道河內塔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原本是一個數學問題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A4FE8569-7FFB-4E6B-B4A9-F48C73C59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668" y="2402512"/>
            <a:ext cx="2546392" cy="85150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77B862F5-032A-AC14-B738-A1E5711A6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39870"/>
            <a:ext cx="3126409" cy="314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60CEB22F-26FC-3CCD-17B7-04FF8B9168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6A13F13-A487-8AAD-4495-E3CB33547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233" y="280862"/>
            <a:ext cx="3338348" cy="4218907"/>
          </a:xfrm>
          <a:prstGeom prst="rect">
            <a:avLst/>
          </a:prstGeom>
        </p:spPr>
      </p:pic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4852EB71-801F-3A67-F288-29FE2F97F6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94734" y="1987216"/>
            <a:ext cx="5444958" cy="435133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DC42F85-C299-BADC-71C2-F70D58AD4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5001" y="1467770"/>
            <a:ext cx="4861143" cy="3393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26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336</Words>
  <Application>Microsoft Office PowerPoint</Application>
  <PresentationFormat>寬螢幕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3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25</cp:revision>
  <dcterms:created xsi:type="dcterms:W3CDTF">2024-09-23T09:54:38Z</dcterms:created>
  <dcterms:modified xsi:type="dcterms:W3CDTF">2024-11-02T15:08:06Z</dcterms:modified>
</cp:coreProperties>
</file>

<file path=docProps/thumbnail.jpeg>
</file>